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152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04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940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6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84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341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04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2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71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18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2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09C6E-75E0-944C-BE65-57C24A8F301C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398EC-7C0D-9C41-98B6-8C3A04D5F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9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78253"/>
            <a:ext cx="7772400" cy="1470025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Instant-Freeze Deep Freeze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Instant-Freeze Deep Freeze is not just what it seems, in this Power Point I will tell/show you what the instant freeze deep freeze can do.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452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Convection, radiation, or conduction? 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 instant freeze deep freeze uses Convection to cool the items put in the deep freezer with it taking heat right out of the object.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81928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Here are some options for how your instant freeze deep freeze will look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Content Placeholder 3" descr="Unknown-10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>
          <a:xfrm>
            <a:off x="1243253" y="1417638"/>
            <a:ext cx="5860714" cy="3223167"/>
          </a:xfrm>
        </p:spPr>
      </p:pic>
    </p:spTree>
    <p:extLst>
      <p:ext uri="{BB962C8B-B14F-4D97-AF65-F5344CB8AC3E}">
        <p14:creationId xmlns:p14="http://schemas.microsoft.com/office/powerpoint/2010/main" val="3595512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More options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Colors for the instant freeze deep freeze: red, orange, lime green, yellow, purple, magenta, cyan, silver, white, black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370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173" y="43980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instant freeze deep freeze goes for a low low price of $99.99 available at </a:t>
            </a:r>
            <a:r>
              <a:rPr lang="en-US" dirty="0" err="1" smtClean="0"/>
              <a:t>Walmart</a:t>
            </a:r>
            <a:r>
              <a:rPr lang="en-US" dirty="0" smtClean="0"/>
              <a:t>, Home Hardware, And Canadian Tire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0800000" flipH="1" flipV="1">
            <a:off x="3030187" y="1144309"/>
            <a:ext cx="3539706" cy="13548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Where you get it and for how much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9120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More information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400" dirty="0" smtClean="0"/>
              <a:t>The instant freeze deep freeze freezes things instantly it also comes with clamps and gloves that are </a:t>
            </a:r>
            <a:r>
              <a:rPr lang="en-US" sz="4400" dirty="0" err="1" smtClean="0"/>
              <a:t>ammune</a:t>
            </a:r>
            <a:r>
              <a:rPr lang="en-US" sz="4400" dirty="0"/>
              <a:t> </a:t>
            </a:r>
            <a:r>
              <a:rPr lang="en-US" sz="4400" dirty="0" smtClean="0"/>
              <a:t>to it’s affects it is also safe for children because of the child-proof lock. Instructions on how that lock works is in the package.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16530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Contacts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For more information please contact us with the selections below.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Email: </a:t>
            </a:r>
            <a:r>
              <a:rPr lang="en-US" sz="1800" i="1" dirty="0" err="1" smtClean="0"/>
              <a:t>bigsweatyguy@sweaty.guy</a:t>
            </a:r>
            <a:endParaRPr lang="en-US" sz="1800" i="1" dirty="0" smtClean="0"/>
          </a:p>
          <a:p>
            <a:pPr marL="0" indent="0">
              <a:buNone/>
            </a:pPr>
            <a:r>
              <a:rPr lang="en-US" sz="1800" dirty="0" smtClean="0"/>
              <a:t>Phone: </a:t>
            </a:r>
            <a:r>
              <a:rPr lang="en-US" sz="1800" i="1" dirty="0" smtClean="0"/>
              <a:t>+1 (709) 351-2797</a:t>
            </a:r>
          </a:p>
          <a:p>
            <a:pPr marL="0" indent="0">
              <a:buNone/>
            </a:pPr>
            <a:r>
              <a:rPr lang="en-US" sz="1800" dirty="0" smtClean="0"/>
              <a:t>Website: </a:t>
            </a:r>
            <a:r>
              <a:rPr lang="en-US" sz="1800" i="1" dirty="0" smtClean="0"/>
              <a:t>http//</a:t>
            </a:r>
            <a:r>
              <a:rPr lang="en-US" sz="1800" i="1" dirty="0" err="1" smtClean="0"/>
              <a:t>www.frozenworks.vn</a:t>
            </a:r>
            <a:endParaRPr lang="en-US" sz="1800" i="1" dirty="0" smtClean="0"/>
          </a:p>
          <a:p>
            <a:pPr marL="0" indent="0">
              <a:buNone/>
            </a:pPr>
            <a:r>
              <a:rPr lang="en-US" sz="1800" dirty="0" smtClean="0"/>
              <a:t>Employee: </a:t>
            </a:r>
            <a:r>
              <a:rPr lang="en-US" sz="1800" i="1" dirty="0" err="1" smtClean="0"/>
              <a:t>Bigsweatyguy</a:t>
            </a:r>
            <a:endParaRPr lang="en-US" sz="1800" i="1" dirty="0" smtClean="0"/>
          </a:p>
          <a:p>
            <a:pPr marL="0" indent="0">
              <a:buNone/>
            </a:pPr>
            <a:r>
              <a:rPr lang="en-US" sz="1800" dirty="0" err="1" smtClean="0"/>
              <a:t>Instagram</a:t>
            </a:r>
            <a:r>
              <a:rPr lang="en-US" sz="1800" dirty="0" smtClean="0"/>
              <a:t>: </a:t>
            </a:r>
            <a:r>
              <a:rPr lang="en-US" sz="1800" i="1" dirty="0" err="1" smtClean="0"/>
              <a:t>dat_big_sweaty_guy</a:t>
            </a:r>
            <a:r>
              <a:rPr lang="en-US" sz="1800" i="1" dirty="0" smtClean="0"/>
              <a:t>.</a:t>
            </a:r>
            <a:r>
              <a:rPr lang="en-US" sz="1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5614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233</Words>
  <Application>Microsoft Macintosh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Instant-Freeze Deep Freeze</vt:lpstr>
      <vt:lpstr>Convection, radiation, or conduction? </vt:lpstr>
      <vt:lpstr>Here are some options for how your instant freeze deep freeze will look</vt:lpstr>
      <vt:lpstr>More options</vt:lpstr>
      <vt:lpstr>The instant freeze deep freeze goes for a low low price of $99.99 available at Walmart, Home Hardware, And Canadian Tire</vt:lpstr>
      <vt:lpstr>More information</vt:lpstr>
      <vt:lpstr>Contacts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Instant-Freeze Deep Freeze</dc:title>
  <dc:creator>Student</dc:creator>
  <cp:lastModifiedBy>Student</cp:lastModifiedBy>
  <cp:revision>7</cp:revision>
  <dcterms:created xsi:type="dcterms:W3CDTF">2016-05-25T11:32:05Z</dcterms:created>
  <dcterms:modified xsi:type="dcterms:W3CDTF">2016-06-02T12:00:43Z</dcterms:modified>
</cp:coreProperties>
</file>